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stokąt zaokrąglony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0" name="Podtytuł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zaokrąglony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zaokrąglony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z zaokrąglonym rogi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ostokąt zaokrąglony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Symbol zastępczy tytułu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309A6D-C09C-4548-B29A-6CF363A7E532}" type="datetimeFigureOut">
              <a:rPr lang="fr-FR" smtClean="0"/>
              <a:t>27/12/2021</a:t>
            </a:fld>
            <a:endParaRPr lang="fr-BE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r-BE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Qui </a:t>
            </a:r>
            <a:r>
              <a:rPr lang="pl-PL" dirty="0" err="1" smtClean="0"/>
              <a:t>est</a:t>
            </a:r>
            <a:r>
              <a:rPr lang="pl-PL" dirty="0" smtClean="0"/>
              <a:t>-ce?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 smtClean="0"/>
              <a:t>Comment</a:t>
            </a:r>
            <a:r>
              <a:rPr lang="pl-PL" dirty="0" smtClean="0"/>
              <a:t> </a:t>
            </a:r>
            <a:r>
              <a:rPr lang="pl-PL" dirty="0" err="1" smtClean="0"/>
              <a:t>elle</a:t>
            </a:r>
            <a:r>
              <a:rPr lang="pl-PL" dirty="0" smtClean="0"/>
              <a:t>/</a:t>
            </a:r>
            <a:r>
              <a:rPr lang="pl-PL" dirty="0" err="1" smtClean="0"/>
              <a:t>il</a:t>
            </a:r>
            <a:r>
              <a:rPr lang="pl-PL" dirty="0" smtClean="0"/>
              <a:t> </a:t>
            </a:r>
            <a:r>
              <a:rPr lang="pl-PL" dirty="0" err="1" smtClean="0"/>
              <a:t>s’appelle</a:t>
            </a:r>
            <a:r>
              <a:rPr lang="pl-PL" dirty="0" smtClean="0"/>
              <a:t>?</a:t>
            </a:r>
          </a:p>
          <a:p>
            <a:r>
              <a:rPr lang="pl-PL" dirty="0" err="1" smtClean="0"/>
              <a:t>Qu’est</a:t>
            </a:r>
            <a:r>
              <a:rPr lang="pl-PL" dirty="0" smtClean="0"/>
              <a:t>-ce </a:t>
            </a:r>
            <a:r>
              <a:rPr lang="pl-PL" dirty="0" err="1" smtClean="0"/>
              <a:t>qu’elle</a:t>
            </a:r>
            <a:r>
              <a:rPr lang="pl-PL" dirty="0" smtClean="0"/>
              <a:t>/</a:t>
            </a:r>
            <a:r>
              <a:rPr lang="pl-PL" dirty="0" err="1" smtClean="0"/>
              <a:t>il</a:t>
            </a:r>
            <a:r>
              <a:rPr lang="pl-PL" dirty="0" smtClean="0"/>
              <a:t> </a:t>
            </a:r>
            <a:r>
              <a:rPr lang="pl-PL" dirty="0" err="1" smtClean="0"/>
              <a:t>fait</a:t>
            </a:r>
            <a:r>
              <a:rPr lang="pl-PL" dirty="0" smtClean="0"/>
              <a:t>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0974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0" y="260648"/>
            <a:ext cx="8971174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599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77129" cy="644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641560" y="530352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953522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</TotalTime>
  <Words>11</Words>
  <Application>Microsoft Office PowerPoint</Application>
  <PresentationFormat>Pokaz na ekranie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Aspekt</vt:lpstr>
      <vt:lpstr>Qui est-ce?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 est-ce?</dc:title>
  <dc:creator>mwegr</dc:creator>
  <cp:lastModifiedBy>Magdalena Węgrzecka-Krawczyk</cp:lastModifiedBy>
  <cp:revision>4</cp:revision>
  <dcterms:modified xsi:type="dcterms:W3CDTF">2021-12-27T17:57:03Z</dcterms:modified>
</cp:coreProperties>
</file>